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38"/>
  </p:notesMasterIdLst>
  <p:sldIdLst>
    <p:sldId id="257" r:id="rId3"/>
    <p:sldId id="287" r:id="rId4"/>
    <p:sldId id="264" r:id="rId5"/>
    <p:sldId id="265" r:id="rId6"/>
    <p:sldId id="263" r:id="rId7"/>
    <p:sldId id="286" r:id="rId8"/>
    <p:sldId id="285" r:id="rId9"/>
    <p:sldId id="258" r:id="rId10"/>
    <p:sldId id="262" r:id="rId11"/>
    <p:sldId id="259" r:id="rId12"/>
    <p:sldId id="260" r:id="rId13"/>
    <p:sldId id="261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56" d="100"/>
          <a:sy n="56" d="100"/>
        </p:scale>
        <p:origin x="312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83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49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5/9/2015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650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5/9/2015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168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5/9/2015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0302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5/9/2015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228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5/9/2015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939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5/9/2015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783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69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5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16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102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8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412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5/9/2015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8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5/9/2015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4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51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1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5/9/2015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21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 Dissection 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Members :</a:t>
            </a:r>
          </a:p>
          <a:p>
            <a:r>
              <a:rPr lang="en-US" dirty="0" smtClean="0"/>
              <a:t>Add both partner names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472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oblique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6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oblique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15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Transverse </a:t>
            </a:r>
            <a:r>
              <a:rPr lang="en-US" dirty="0"/>
              <a:t>abdominis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37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Acromiotrapezius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62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Spinodeltoid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26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Latissimus </a:t>
            </a:r>
            <a:r>
              <a:rPr lang="en-US" dirty="0" err="1" smtClean="0"/>
              <a:t>Dorsi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98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Triceps </a:t>
            </a:r>
            <a:r>
              <a:rPr lang="en-US" dirty="0" err="1" smtClean="0"/>
              <a:t>Brachii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61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Brachialis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95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Sartorius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52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Gluteus Maximus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3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24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Gluteus </a:t>
            </a:r>
            <a:r>
              <a:rPr lang="en-US" dirty="0" err="1" smtClean="0"/>
              <a:t>Medius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20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Biceps </a:t>
            </a:r>
            <a:r>
              <a:rPr lang="en-US" dirty="0" err="1" smtClean="0"/>
              <a:t>Femoris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83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Gastrocnemius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32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Vastus</a:t>
            </a:r>
            <a:r>
              <a:rPr lang="en-US" dirty="0" smtClean="0"/>
              <a:t> </a:t>
            </a:r>
            <a:r>
              <a:rPr lang="en-US" dirty="0" err="1" smtClean="0"/>
              <a:t>Medialis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865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Rectus </a:t>
            </a:r>
            <a:r>
              <a:rPr lang="en-US" dirty="0" err="1" smtClean="0"/>
              <a:t>Femoris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484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Vastus</a:t>
            </a:r>
            <a:r>
              <a:rPr lang="en-US" dirty="0" smtClean="0"/>
              <a:t> </a:t>
            </a:r>
            <a:r>
              <a:rPr lang="en-US" dirty="0" err="1" smtClean="0"/>
              <a:t>Lateralis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54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Gracilis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716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318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206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Gall Bladder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5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397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092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661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77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916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337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and as many Arteries as you can dissect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96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Digastric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Sternomastoid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Pectoantebrachialis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65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Pectoralis</a:t>
            </a:r>
            <a:r>
              <a:rPr lang="en-US" dirty="0" smtClean="0"/>
              <a:t> Major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6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Pectoralis</a:t>
            </a:r>
            <a:r>
              <a:rPr lang="en-US" dirty="0"/>
              <a:t> minor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Rectus abdominis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58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4B4DB3A-C1C4-465B-9355-C0B33B7AAE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74</Words>
  <Application>Microsoft Office PowerPoint</Application>
  <PresentationFormat>On-screen Show (4:3)</PresentationFormat>
  <Paragraphs>37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Century Gothic</vt:lpstr>
      <vt:lpstr>Wingdings 3</vt:lpstr>
      <vt:lpstr>Ion</vt:lpstr>
      <vt:lpstr>Cat Dissection Pictures</vt:lpstr>
      <vt:lpstr>Muscular System</vt:lpstr>
      <vt:lpstr>Masseter</vt:lpstr>
      <vt:lpstr>Digastric</vt:lpstr>
      <vt:lpstr>Sternomastoid</vt:lpstr>
      <vt:lpstr>Pectoantebrachialis</vt:lpstr>
      <vt:lpstr>Pectoralis Major</vt:lpstr>
      <vt:lpstr>Pectoralis minor</vt:lpstr>
      <vt:lpstr>Rectus abdominis</vt:lpstr>
      <vt:lpstr>External oblique</vt:lpstr>
      <vt:lpstr>Internal oblique</vt:lpstr>
      <vt:lpstr>Transverse abdominis</vt:lpstr>
      <vt:lpstr>Acromiotrapezius</vt:lpstr>
      <vt:lpstr>Spinodeltoid</vt:lpstr>
      <vt:lpstr>Latissimus Dorsi</vt:lpstr>
      <vt:lpstr>Triceps Brachii</vt:lpstr>
      <vt:lpstr>Brachialis</vt:lpstr>
      <vt:lpstr>Sartorius</vt:lpstr>
      <vt:lpstr>Gluteus Maximus</vt:lpstr>
      <vt:lpstr>Gluteus Medius</vt:lpstr>
      <vt:lpstr>Biceps Femoris</vt:lpstr>
      <vt:lpstr>Gastrocnemius</vt:lpstr>
      <vt:lpstr>Vastus Medialis</vt:lpstr>
      <vt:lpstr>Rectus Femoris</vt:lpstr>
      <vt:lpstr>Vastus Lateralis</vt:lpstr>
      <vt:lpstr>Gracilis</vt:lpstr>
      <vt:lpstr>Digestive System</vt:lpstr>
      <vt:lpstr>Liver</vt:lpstr>
      <vt:lpstr>Gall Bladder</vt:lpstr>
      <vt:lpstr>Stomach</vt:lpstr>
      <vt:lpstr>Pancreas</vt:lpstr>
      <vt:lpstr>Small Intestine</vt:lpstr>
      <vt:lpstr>Large Intestine</vt:lpstr>
      <vt:lpstr>Circulatory System</vt:lpstr>
      <vt:lpstr>Heart and as many Arteries as you can dissect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2015-05-09T13:00:06Z</dcterms:created>
  <dcterms:modified xsi:type="dcterms:W3CDTF">2015-05-10T13:22:02Z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TC102513359990</vt:lpwstr>
  </property>
</Properties>
</file>